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12" autoAdjust="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27DD-5C16-4A6E-9E52-61FFC2700D74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2D6A-8433-4D71-9AD3-7893858E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27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27DD-5C16-4A6E-9E52-61FFC2700D74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2D6A-8433-4D71-9AD3-7893858E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6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27DD-5C16-4A6E-9E52-61FFC2700D74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2D6A-8433-4D71-9AD3-7893858E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6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27DD-5C16-4A6E-9E52-61FFC2700D74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2D6A-8433-4D71-9AD3-7893858E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0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27DD-5C16-4A6E-9E52-61FFC2700D74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2D6A-8433-4D71-9AD3-7893858E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0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27DD-5C16-4A6E-9E52-61FFC2700D74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2D6A-8433-4D71-9AD3-7893858E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27DD-5C16-4A6E-9E52-61FFC2700D74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2D6A-8433-4D71-9AD3-7893858E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4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27DD-5C16-4A6E-9E52-61FFC2700D74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2D6A-8433-4D71-9AD3-7893858E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0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27DD-5C16-4A6E-9E52-61FFC2700D74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2D6A-8433-4D71-9AD3-7893858E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27DD-5C16-4A6E-9E52-61FFC2700D74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2D6A-8433-4D71-9AD3-7893858E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9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27DD-5C16-4A6E-9E52-61FFC2700D74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2D6A-8433-4D71-9AD3-7893858E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2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27DD-5C16-4A6E-9E52-61FFC2700D74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A2D6A-8433-4D71-9AD3-7893858E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53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828800"/>
            <a:ext cx="7772400" cy="1470025"/>
          </a:xfrm>
        </p:spPr>
        <p:txBody>
          <a:bodyPr/>
          <a:lstStyle/>
          <a:p>
            <a:r>
              <a:rPr lang="tr-TR" b="1" i="1" dirty="0"/>
              <a:t>3</a:t>
            </a:r>
            <a:r>
              <a:rPr lang="tr-TR" b="1" i="1" dirty="0" smtClean="0"/>
              <a:t>.USMER </a:t>
            </a:r>
            <a:r>
              <a:rPr lang="en-US" b="1" i="1" dirty="0" smtClean="0"/>
              <a:t>“</a:t>
            </a:r>
            <a:r>
              <a:rPr lang="tr-TR" b="1" i="1" dirty="0" smtClean="0"/>
              <a:t>Meydan Kahvaltısı</a:t>
            </a:r>
            <a:r>
              <a:rPr lang="en-US" b="1" i="1" dirty="0" smtClean="0"/>
              <a:t>”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500" y="3886200"/>
            <a:ext cx="6400800" cy="1371600"/>
          </a:xfrm>
        </p:spPr>
        <p:txBody>
          <a:bodyPr/>
          <a:lstStyle/>
          <a:p>
            <a:r>
              <a:rPr lang="tr-TR" b="1" dirty="0" smtClean="0"/>
              <a:t>İnternet buluşması </a:t>
            </a:r>
          </a:p>
          <a:p>
            <a:r>
              <a:rPr lang="tr-TR" b="1" dirty="0" smtClean="0"/>
              <a:t>26 Ocak 2013 Cumartesi</a:t>
            </a:r>
            <a:endParaRPr lang="en-US" b="1" dirty="0"/>
          </a:p>
        </p:txBody>
      </p:sp>
      <p:pic>
        <p:nvPicPr>
          <p:cNvPr id="1026" name="Picture 2" descr="C:\Users\camsarim\Documents\ARSIV\UMC\DIGER\USMER - USMLETURK\usmerlogops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861060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6861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51"/>
    </mc:Choice>
    <mc:Fallback xmlns="">
      <p:transition spd="slow" advTm="335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7772400" cy="1470025"/>
          </a:xfrm>
        </p:spPr>
        <p:txBody>
          <a:bodyPr/>
          <a:lstStyle/>
          <a:p>
            <a:r>
              <a:rPr lang="tr-TR" dirty="0" smtClean="0"/>
              <a:t>Dr.Deniz Doruk, Massachusetts, ABD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Research Fellow</a:t>
            </a:r>
          </a:p>
          <a:p>
            <a:r>
              <a:rPr lang="tr-TR" dirty="0" smtClean="0"/>
              <a:t>Harvard Üniversitesi, Boston</a:t>
            </a:r>
          </a:p>
        </p:txBody>
      </p:sp>
    </p:spTree>
    <p:extLst>
      <p:ext uri="{BB962C8B-B14F-4D97-AF65-F5344CB8AC3E}">
        <p14:creationId xmlns:p14="http://schemas.microsoft.com/office/powerpoint/2010/main" val="54472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7772400" cy="1470025"/>
          </a:xfrm>
        </p:spPr>
        <p:txBody>
          <a:bodyPr/>
          <a:lstStyle/>
          <a:p>
            <a:r>
              <a:rPr lang="tr-TR" dirty="0" smtClean="0"/>
              <a:t>Dr.Kerim Karaoğlu, Wisconsin, ABD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Research Fellow</a:t>
            </a:r>
          </a:p>
          <a:p>
            <a:r>
              <a:rPr lang="tr-TR" dirty="0" smtClean="0"/>
              <a:t>University of Wisconsin, Madison</a:t>
            </a:r>
          </a:p>
        </p:txBody>
      </p:sp>
    </p:spTree>
    <p:extLst>
      <p:ext uri="{BB962C8B-B14F-4D97-AF65-F5344CB8AC3E}">
        <p14:creationId xmlns:p14="http://schemas.microsoft.com/office/powerpoint/2010/main" val="186558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7772400" cy="1470025"/>
          </a:xfrm>
        </p:spPr>
        <p:txBody>
          <a:bodyPr/>
          <a:lstStyle/>
          <a:p>
            <a:r>
              <a:rPr lang="tr-TR" dirty="0" smtClean="0"/>
              <a:t>Dr.Özgür Ölçülü, İstanbul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Göz Hastalıkları Asistanı</a:t>
            </a:r>
          </a:p>
          <a:p>
            <a:r>
              <a:rPr lang="tr-TR" dirty="0" smtClean="0"/>
              <a:t>Beyoğlu Göz Hastanesi, İstanbul</a:t>
            </a:r>
          </a:p>
        </p:txBody>
      </p:sp>
    </p:spTree>
    <p:extLst>
      <p:ext uri="{BB962C8B-B14F-4D97-AF65-F5344CB8AC3E}">
        <p14:creationId xmlns:p14="http://schemas.microsoft.com/office/powerpoint/2010/main" val="395202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7772400" cy="1470025"/>
          </a:xfrm>
        </p:spPr>
        <p:txBody>
          <a:bodyPr/>
          <a:lstStyle/>
          <a:p>
            <a:r>
              <a:rPr lang="tr-TR" dirty="0" smtClean="0"/>
              <a:t>Dr.Sami Uyar, Adana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Çukurova Tıp 3.Sınıf Öğr.</a:t>
            </a:r>
          </a:p>
        </p:txBody>
      </p:sp>
    </p:spTree>
    <p:extLst>
      <p:ext uri="{BB962C8B-B14F-4D97-AF65-F5344CB8AC3E}">
        <p14:creationId xmlns:p14="http://schemas.microsoft.com/office/powerpoint/2010/main" val="76235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7772400" cy="1470025"/>
          </a:xfrm>
        </p:spPr>
        <p:txBody>
          <a:bodyPr/>
          <a:lstStyle/>
          <a:p>
            <a:r>
              <a:rPr lang="tr-TR" dirty="0" smtClean="0"/>
              <a:t>Vahap Kurt, İstanbul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Marmara Tıp 3.Sınıf Öğr.</a:t>
            </a:r>
          </a:p>
        </p:txBody>
      </p:sp>
    </p:spTree>
    <p:extLst>
      <p:ext uri="{BB962C8B-B14F-4D97-AF65-F5344CB8AC3E}">
        <p14:creationId xmlns:p14="http://schemas.microsoft.com/office/powerpoint/2010/main" val="207405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7772400" cy="1470025"/>
          </a:xfrm>
        </p:spPr>
        <p:txBody>
          <a:bodyPr/>
          <a:lstStyle/>
          <a:p>
            <a:r>
              <a:rPr lang="tr-TR" dirty="0" smtClean="0"/>
              <a:t>Onur Semerci, Trabzon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Karadeniz Teknik Tıp 3.Sınıf Öğr.</a:t>
            </a:r>
          </a:p>
        </p:txBody>
      </p:sp>
    </p:spTree>
    <p:extLst>
      <p:ext uri="{BB962C8B-B14F-4D97-AF65-F5344CB8AC3E}">
        <p14:creationId xmlns:p14="http://schemas.microsoft.com/office/powerpoint/2010/main" val="105536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Dr.Efe Aras, Danimarka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Tıp Doktoru</a:t>
            </a:r>
          </a:p>
          <a:p>
            <a:r>
              <a:rPr lang="tr-TR" dirty="0" smtClean="0"/>
              <a:t>Omurga Cerrahisi Doktora Öğrencisi</a:t>
            </a:r>
          </a:p>
          <a:p>
            <a:r>
              <a:rPr lang="tr-TR" dirty="0" smtClean="0"/>
              <a:t>Aarus Üniversitesi, Danimarka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43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43"/>
    </mc:Choice>
    <mc:Fallback xmlns="">
      <p:transition spd="slow" advTm="544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Dr.Hatice Savaş, Michigan, ABD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Radyoloji YanDal Öğrencisi (Fellow)</a:t>
            </a:r>
          </a:p>
          <a:p>
            <a:r>
              <a:rPr lang="tr-TR" dirty="0" smtClean="0"/>
              <a:t>University of Michigan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10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55"/>
    </mc:Choice>
    <mc:Fallback xmlns="">
      <p:transition spd="slow" advTm="605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Dr.Ulaş Mehmet Çamsarı, Minnesota, ABD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Psikiyatri Uzmanı</a:t>
            </a:r>
          </a:p>
          <a:p>
            <a:r>
              <a:rPr lang="tr-TR" dirty="0" smtClean="0"/>
              <a:t>Bağımlılık Psikiyatrisi YanDal Öğr., PGY6</a:t>
            </a:r>
          </a:p>
          <a:p>
            <a:r>
              <a:rPr lang="tr-TR" dirty="0" smtClean="0"/>
              <a:t>Mayo Clinic , Minnesota</a:t>
            </a:r>
          </a:p>
        </p:txBody>
      </p:sp>
    </p:spTree>
    <p:extLst>
      <p:ext uri="{BB962C8B-B14F-4D97-AF65-F5344CB8AC3E}">
        <p14:creationId xmlns:p14="http://schemas.microsoft.com/office/powerpoint/2010/main" val="417083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23"/>
    </mc:Choice>
    <mc:Fallback xmlns="">
      <p:transition spd="slow" advTm="472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Didem Uzunaslan, İstanbul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Cerrahpaşa Tıp 5.Sınıf Öğr.</a:t>
            </a:r>
          </a:p>
        </p:txBody>
      </p:sp>
    </p:spTree>
    <p:extLst>
      <p:ext uri="{BB962C8B-B14F-4D97-AF65-F5344CB8AC3E}">
        <p14:creationId xmlns:p14="http://schemas.microsoft.com/office/powerpoint/2010/main" val="347358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3"/>
    </mc:Choice>
    <mc:Fallback xmlns="">
      <p:transition spd="slow" advTm="134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Denizhan Özdemir, Ankara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Hacettepe Tıp 5.Sınıf Öğr.</a:t>
            </a:r>
          </a:p>
          <a:p>
            <a:r>
              <a:rPr lang="tr-TR" dirty="0" smtClean="0"/>
              <a:t>(MD, PhD Programı)</a:t>
            </a:r>
          </a:p>
        </p:txBody>
      </p:sp>
    </p:spTree>
    <p:extLst>
      <p:ext uri="{BB962C8B-B14F-4D97-AF65-F5344CB8AC3E}">
        <p14:creationId xmlns:p14="http://schemas.microsoft.com/office/powerpoint/2010/main" val="276543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Gözde Altunkeser, İzmir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Dokuz Eylül Tıp 5.Sınıf Öğr.</a:t>
            </a:r>
          </a:p>
        </p:txBody>
      </p:sp>
    </p:spTree>
    <p:extLst>
      <p:ext uri="{BB962C8B-B14F-4D97-AF65-F5344CB8AC3E}">
        <p14:creationId xmlns:p14="http://schemas.microsoft.com/office/powerpoint/2010/main" val="22648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Mehmet Yasin Yüksel, İstanbul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İstanbul Çapa Tıp 3. Sınıf Öğr.</a:t>
            </a:r>
          </a:p>
        </p:txBody>
      </p:sp>
    </p:spTree>
    <p:extLst>
      <p:ext uri="{BB962C8B-B14F-4D97-AF65-F5344CB8AC3E}">
        <p14:creationId xmlns:p14="http://schemas.microsoft.com/office/powerpoint/2010/main" val="208820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7772400" cy="1470025"/>
          </a:xfrm>
        </p:spPr>
        <p:txBody>
          <a:bodyPr>
            <a:normAutofit/>
          </a:bodyPr>
          <a:lstStyle/>
          <a:p>
            <a:r>
              <a:rPr lang="tr-TR" dirty="0" smtClean="0"/>
              <a:t>Dr.Gamze Balcı Çamsarı, Minnesota, ABD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Psikiyatri Asistanı (Resident), PGY4</a:t>
            </a:r>
          </a:p>
          <a:p>
            <a:r>
              <a:rPr lang="tr-TR" dirty="0" smtClean="0"/>
              <a:t>Mayo Clinic, Minnesota</a:t>
            </a:r>
          </a:p>
        </p:txBody>
      </p:sp>
    </p:spTree>
    <p:extLst>
      <p:ext uri="{BB962C8B-B14F-4D97-AF65-F5344CB8AC3E}">
        <p14:creationId xmlns:p14="http://schemas.microsoft.com/office/powerpoint/2010/main" val="37024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188</Words>
  <Application>Microsoft Office PowerPoint</Application>
  <PresentationFormat>On-screen Show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3.USMER “Meydan Kahvaltısı”</vt:lpstr>
      <vt:lpstr>Dr.Efe Aras, Danimarka</vt:lpstr>
      <vt:lpstr>Dr.Hatice Savaş, Michigan, ABD</vt:lpstr>
      <vt:lpstr>Dr.Ulaş Mehmet Çamsarı, Minnesota, ABD</vt:lpstr>
      <vt:lpstr>Didem Uzunaslan, İstanbul</vt:lpstr>
      <vt:lpstr>Denizhan Özdemir, Ankara</vt:lpstr>
      <vt:lpstr>Gözde Altunkeser, İzmir</vt:lpstr>
      <vt:lpstr>Mehmet Yasin Yüksel, İstanbul</vt:lpstr>
      <vt:lpstr>Dr.Gamze Balcı Çamsarı, Minnesota, ABD</vt:lpstr>
      <vt:lpstr>Dr.Deniz Doruk, Massachusetts, ABD</vt:lpstr>
      <vt:lpstr>Dr.Kerim Karaoğlu, Wisconsin, ABD</vt:lpstr>
      <vt:lpstr>Dr.Özgür Ölçülü, İstanbul</vt:lpstr>
      <vt:lpstr>Dr.Sami Uyar, Adana</vt:lpstr>
      <vt:lpstr>Vahap Kurt, İstanbul</vt:lpstr>
      <vt:lpstr>Onur Semerci, Trabzon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3.USMER “Meydan Kahvaltısı”</dc:title>
  <dc:creator>umc</dc:creator>
  <cp:lastModifiedBy>umc</cp:lastModifiedBy>
  <cp:revision>24</cp:revision>
  <dcterms:created xsi:type="dcterms:W3CDTF">2013-01-26T14:13:47Z</dcterms:created>
  <dcterms:modified xsi:type="dcterms:W3CDTF">2013-01-26T19:56:24Z</dcterms:modified>
</cp:coreProperties>
</file>